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8" r:id="rId11"/>
    <p:sldId id="262" r:id="rId12"/>
    <p:sldId id="263" r:id="rId13"/>
    <p:sldId id="264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0" autoAdjust="0"/>
    <p:restoredTop sz="94660"/>
  </p:normalViewPr>
  <p:slideViewPr>
    <p:cSldViewPr snapToGrid="0">
      <p:cViewPr varScale="1">
        <p:scale>
          <a:sx n="46" d="100"/>
          <a:sy n="46" d="100"/>
        </p:scale>
        <p:origin x="82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dirty="0"/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ГОСУДАРСТВЕННЫЕ СИМВОЛЫ </a:t>
            </a:r>
            <a:r>
              <a:rPr lang="ru-RU" dirty="0"/>
              <a:t>Р</a:t>
            </a:r>
            <a:r>
              <a:rPr lang="ru-RU" dirty="0" smtClean="0"/>
              <a:t>ОССИИ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886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18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15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10" y="477982"/>
            <a:ext cx="9144000" cy="55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703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27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044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0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597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73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836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82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11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72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58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678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405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63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381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-1"/>
            <a:ext cx="9809018" cy="6712527"/>
          </a:xfrm>
        </p:spPr>
      </p:pic>
    </p:spTree>
    <p:extLst>
      <p:ext uri="{BB962C8B-B14F-4D97-AF65-F5344CB8AC3E}">
        <p14:creationId xmlns:p14="http://schemas.microsoft.com/office/powerpoint/2010/main" val="3264854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55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819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27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6904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0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9311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1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952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824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37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5440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64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0"/>
            <a:ext cx="8873837" cy="665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684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460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55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36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9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65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82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36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08" y="0"/>
            <a:ext cx="8984673" cy="653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233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104741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10</TotalTime>
  <Words>3</Words>
  <Application>Microsoft Office PowerPoint</Application>
  <PresentationFormat>Широкоэкранный</PresentationFormat>
  <Paragraphs>1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Trebuchet MS</vt:lpstr>
      <vt:lpstr>Берлин</vt:lpstr>
      <vt:lpstr>ГОСУДАРСТВЕННЫЕ СИМВОЛЫ РОССИИ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ГОСУДАРСТВЕННЫЕ СИМВОЛЫ РОССИИ</dc:title>
  <dc:creator>АдминДШИ</dc:creator>
  <cp:lastModifiedBy>АдминДШИ</cp:lastModifiedBy>
  <cp:revision>27</cp:revision>
  <dcterms:created xsi:type="dcterms:W3CDTF">2020-06-03T09:54:49Z</dcterms:created>
  <dcterms:modified xsi:type="dcterms:W3CDTF">2020-06-03T10:05:26Z</dcterms:modified>
</cp:coreProperties>
</file>